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A0B1F-F555-4B5A-B017-0C1C120A439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8072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E5551-8A8E-4ED6-94BC-D030336FFCF4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444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08F6E-E09D-4F29-8309-08CFF55E4CD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91058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3810B-A765-42AE-AA8C-CAA31FBF2CAE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7363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80A6-226E-406C-BD7C-2E80052E55A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00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31655-9A78-415C-B993-5021C0E4E4B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3386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6D816-E93F-400E-93C0-E0C88F212259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82236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19694-449B-4DBD-AB7C-5D6FACDD53B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87292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B3BA7-BD30-4FB5-9EA8-EF5243B83E9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2095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17266-2B89-44E1-9E44-689E6CBFA89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6632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3EDF8-090D-4947-BA78-79B55BFC137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4337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3219FC7-7A1E-434F-9C68-514831E9F00B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0000"/>
                </a:solidFill>
              </a:rPr>
              <a:t>LETNI FINANČNI NAČRT Osnovne šole Stična </a:t>
            </a:r>
            <a:endParaRPr lang="sl-SI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FF0000"/>
                </a:solidFill>
              </a:rPr>
              <a:t>za leto 2014</a:t>
            </a:r>
            <a:endParaRPr lang="sl-SI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6984776" cy="5688632"/>
          </a:xfrm>
        </p:spPr>
        <p:txBody>
          <a:bodyPr/>
          <a:lstStyle/>
          <a:p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MATIČNA ŠOLA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sanacija </a:t>
            </a:r>
            <a:r>
              <a:rPr lang="sl-SI" sz="2000" dirty="0" smtClean="0"/>
              <a:t>tal v učilnicah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ureditev </a:t>
            </a:r>
            <a:r>
              <a:rPr lang="sl-SI" sz="2000" dirty="0" smtClean="0"/>
              <a:t>prostora za hišnika, shramba za orodje…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postavitev </a:t>
            </a:r>
            <a:r>
              <a:rPr lang="sl-SI" sz="2000" dirty="0" smtClean="0"/>
              <a:t>trim steze v okolici zunanjega igrišča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obleči </a:t>
            </a:r>
            <a:r>
              <a:rPr lang="sl-SI" sz="2000" dirty="0" smtClean="0"/>
              <a:t>je potrebno hodnike z </a:t>
            </a:r>
            <a:r>
              <a:rPr lang="sl-SI" sz="2000" dirty="0" err="1" smtClean="0"/>
              <a:t>iveralom</a:t>
            </a:r>
            <a:endParaRPr lang="sl-SI" sz="2000" dirty="0" smtClean="0"/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postavitev </a:t>
            </a:r>
            <a:r>
              <a:rPr lang="sl-SI" sz="2000" dirty="0" smtClean="0"/>
              <a:t>videonadzora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sanacija </a:t>
            </a:r>
            <a:r>
              <a:rPr lang="sl-SI" sz="2000" dirty="0" smtClean="0"/>
              <a:t>lesenih stopnišč po šoli</a:t>
            </a:r>
          </a:p>
          <a:p>
            <a:pPr marL="342900" indent="-342900" algn="just">
              <a:buFontTx/>
              <a:buChar char="-"/>
            </a:pPr>
            <a:endParaRPr lang="sl-SI" sz="2000" dirty="0"/>
          </a:p>
          <a:p>
            <a:pPr marL="342900" indent="-342900" algn="just">
              <a:buFontTx/>
              <a:buChar char="-"/>
            </a:pPr>
            <a:endParaRPr lang="sl-SI" sz="2000" dirty="0" smtClean="0"/>
          </a:p>
          <a:p>
            <a:pPr algn="just"/>
            <a:r>
              <a:rPr lang="sl-SI" sz="2000" dirty="0" smtClean="0"/>
              <a:t>Poleg navedenih želja po investicijskih delih, bomo glede na razpoložljiva finančna sredstva v letu 2014 nabavili osnovna sredstva in učne pripomočke za katere se bo sproti pojavila potreba.</a:t>
            </a:r>
          </a:p>
        </p:txBody>
      </p:sp>
    </p:spTree>
    <p:extLst>
      <p:ext uri="{BB962C8B-B14F-4D97-AF65-F5344CB8AC3E}">
        <p14:creationId xmlns:p14="http://schemas.microsoft.com/office/powerpoint/2010/main" val="1244973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800" b="1" dirty="0" smtClean="0">
                <a:solidFill>
                  <a:srgbClr val="FF0000"/>
                </a:solidFill>
              </a:rPr>
              <a:t>1. Prikaz ciljev iz letnega programa dela</a:t>
            </a:r>
            <a:r>
              <a:rPr lang="sl-SI" sz="2800" b="1" dirty="0" smtClean="0"/>
              <a:t/>
            </a:r>
            <a:br>
              <a:rPr lang="sl-SI" sz="2800" b="1" dirty="0" smtClean="0"/>
            </a:br>
            <a:endParaRPr lang="sl-SI" sz="2800" b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endParaRPr lang="sl-SI" sz="2000" dirty="0" smtClean="0"/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l-SI" sz="2000" b="1" dirty="0" smtClean="0"/>
              <a:t>V letu 2014 bomo poizkušali realizirati naslednje cilje: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Optimalni skupni učni uspeh učencev in ustrezna skrb za učence s posebnimi potrebami ter nadarjenimi učenci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Skrb za boljše dosežke Nacionalnega preverjanja znanja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Uspešno in učinkovito organiziranost ter delovanje učencev v oddelčnih skupnostih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Uspešno in učinkovito svetovalno, preventivno in timsko delo učiteljev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l-SI" sz="2000" dirty="0" smtClean="0"/>
          </a:p>
        </p:txBody>
      </p:sp>
    </p:spTree>
    <p:extLst>
      <p:ext uri="{BB962C8B-B14F-4D97-AF65-F5344CB8AC3E}">
        <p14:creationId xmlns:p14="http://schemas.microsoft.com/office/powerpoint/2010/main" val="1973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400" dirty="0" smtClean="0"/>
              <a:t/>
            </a:r>
            <a:br>
              <a:rPr lang="sl-SI" sz="2400" dirty="0" smtClean="0"/>
            </a:br>
            <a:endParaRPr lang="sl-SI" sz="24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Uresničevanje in ustvarjanje projektov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Izobraževanje pedagoških in ostalih delavcev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Skrbno načrtovanje in </a:t>
            </a:r>
            <a:r>
              <a:rPr lang="sl-SI" sz="2000" dirty="0" smtClean="0"/>
              <a:t>izvedba roditeljskih sestankov</a:t>
            </a:r>
            <a:endParaRPr lang="sl-SI" sz="2000" dirty="0" smtClean="0"/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Načrtovanje in izvajanje kakovostnih predavanj za starše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Skrbno načrtovanje in izvajanje govorilnih ur</a:t>
            </a:r>
          </a:p>
          <a:p>
            <a:pPr algn="just"/>
            <a:endParaRPr lang="sl-S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000" dirty="0" smtClean="0"/>
          </a:p>
        </p:txBody>
      </p:sp>
    </p:spTree>
    <p:extLst>
      <p:ext uri="{BB962C8B-B14F-4D97-AF65-F5344CB8AC3E}">
        <p14:creationId xmlns:p14="http://schemas.microsoft.com/office/powerpoint/2010/main" val="419970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400" dirty="0" smtClean="0"/>
              <a:t/>
            </a:r>
            <a:br>
              <a:rPr lang="sl-SI" sz="2400" dirty="0" smtClean="0"/>
            </a:br>
            <a:endParaRPr lang="sl-SI" sz="24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Kakovostno izvajanje prireditev namenjenih staršem in krajanom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Poglobitev in razširitev sodelovanja z občino in šolami v občini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dirty="0" smtClean="0"/>
              <a:t>Razširitev sodelovanja z drugimi institucijami</a:t>
            </a:r>
          </a:p>
        </p:txBody>
      </p:sp>
    </p:spTree>
    <p:extLst>
      <p:ext uri="{BB962C8B-B14F-4D97-AF65-F5344CB8AC3E}">
        <p14:creationId xmlns:p14="http://schemas.microsoft.com/office/powerpoint/2010/main" val="188881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400" dirty="0" smtClean="0"/>
              <a:t/>
            </a:r>
            <a:br>
              <a:rPr lang="sl-SI" sz="2400" dirty="0" smtClean="0"/>
            </a:br>
            <a:endParaRPr lang="sl-SI" sz="24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l-SI" sz="2000" b="1" dirty="0" smtClean="0"/>
              <a:t>Nadaljevali bomo aktivnosti , ki bodo del našega vzgojno – izobraževalnega procesa in ga bodo hkrati nadgrajevala</a:t>
            </a:r>
            <a:r>
              <a:rPr lang="sl-SI" sz="2000" b="1" dirty="0" smtClean="0"/>
              <a:t>. </a:t>
            </a:r>
            <a:r>
              <a:rPr lang="sl-SI" sz="2000" dirty="0" smtClean="0"/>
              <a:t>Prevod </a:t>
            </a:r>
            <a:r>
              <a:rPr lang="sl-SI" sz="2000" dirty="0" smtClean="0"/>
              <a:t>Kozlovske sodbe v Višnji Gori v tuje jezike nam je omogočil sodelovanje s šolami iz tujine. </a:t>
            </a:r>
            <a:endParaRPr lang="sl-SI" sz="2000" dirty="0" smtClean="0"/>
          </a:p>
          <a:p>
            <a:pPr algn="just"/>
            <a:r>
              <a:rPr lang="sl-SI" sz="2000" dirty="0"/>
              <a:t> </a:t>
            </a:r>
            <a:r>
              <a:rPr lang="sl-SI" sz="2000" dirty="0" smtClean="0"/>
              <a:t>    </a:t>
            </a:r>
            <a:r>
              <a:rPr lang="sl-SI" sz="2000" dirty="0" smtClean="0"/>
              <a:t>Tako </a:t>
            </a:r>
            <a:r>
              <a:rPr lang="sl-SI" sz="2000" dirty="0" smtClean="0"/>
              <a:t>bomo še naprej: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sl-SI" sz="2000" dirty="0" smtClean="0"/>
              <a:t>sodelovali in poglabljali odnose z Osnovno šolo Josip Jurčič iz Devina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sl-SI" sz="2000" dirty="0" smtClean="0"/>
              <a:t>Sodelovali z </a:t>
            </a:r>
            <a:r>
              <a:rPr lang="sl-SI" sz="2000" dirty="0" err="1" smtClean="0"/>
              <a:t>Wisniowo</a:t>
            </a:r>
            <a:r>
              <a:rPr lang="sl-SI" sz="2000" dirty="0" smtClean="0"/>
              <a:t> Goro pri Lodžu (Poljska)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sl-SI" sz="2000" dirty="0" smtClean="0"/>
              <a:t>Izvajali mednarodno izmenjavo učencev s pobrateno občino </a:t>
            </a:r>
            <a:r>
              <a:rPr lang="sl-SI" sz="2000" dirty="0" err="1" smtClean="0"/>
              <a:t>Hirschaid</a:t>
            </a:r>
            <a:r>
              <a:rPr lang="sl-SI" sz="2000" dirty="0" smtClean="0"/>
              <a:t> v Nemčiji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</p:txBody>
      </p:sp>
    </p:spTree>
    <p:extLst>
      <p:ext uri="{BB962C8B-B14F-4D97-AF65-F5344CB8AC3E}">
        <p14:creationId xmlns:p14="http://schemas.microsoft.com/office/powerpoint/2010/main" val="29341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400" dirty="0" smtClean="0"/>
              <a:t/>
            </a:r>
            <a:br>
              <a:rPr lang="sl-SI" sz="2400" dirty="0" smtClean="0"/>
            </a:br>
            <a:endParaRPr lang="sl-SI" sz="24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sl-SI" sz="2000" dirty="0" smtClean="0"/>
              <a:t>nadaljevali z aktivnostmi vključitve v podprogram </a:t>
            </a:r>
            <a:r>
              <a:rPr lang="sl-SI" sz="2000" dirty="0" err="1" smtClean="0"/>
              <a:t>Comenius</a:t>
            </a:r>
            <a:r>
              <a:rPr lang="sl-SI" sz="2000" dirty="0"/>
              <a:t> </a:t>
            </a:r>
            <a:r>
              <a:rPr lang="sl-SI" sz="2000" dirty="0" smtClean="0"/>
              <a:t>- njegov namen je dvig kakovosti šolskega izobraževanja v Evropi, sodelovanje in razumevanje evropske kulture in jezikovne raznolikosti ter omogočanje mladim pridobivanja osnovnih spretnosti in kompetenc, potrebnih za njihov osebni razvoj, prihodnje zaposlovanje in aktivno evropsko državljanstvo; 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</p:txBody>
      </p:sp>
    </p:spTree>
    <p:extLst>
      <p:ext uri="{BB962C8B-B14F-4D97-AF65-F5344CB8AC3E}">
        <p14:creationId xmlns:p14="http://schemas.microsoft.com/office/powerpoint/2010/main" val="81100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400" dirty="0" smtClean="0"/>
              <a:t/>
            </a:r>
            <a:br>
              <a:rPr lang="sl-SI" sz="2400" dirty="0" smtClean="0"/>
            </a:br>
            <a:endParaRPr lang="sl-SI" sz="24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6984776" cy="5976664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l-SI" sz="2000" b="1" dirty="0" smtClean="0"/>
              <a:t>Cilj OŠ Stična je, da se v letu 2014 vključuje v nove projekte in seveda nadaljuje številne projekte, ki se že izvajajo in se bodo nadaljevali tudi v letu 2014. </a:t>
            </a:r>
            <a:r>
              <a:rPr lang="sl-SI" sz="2000" dirty="0" smtClean="0"/>
              <a:t>Nadaljevali </a:t>
            </a:r>
            <a:r>
              <a:rPr lang="sl-SI" sz="2000" dirty="0" smtClean="0"/>
              <a:t>bomo </a:t>
            </a:r>
            <a:r>
              <a:rPr lang="sl-SI" sz="2000" dirty="0" smtClean="0"/>
              <a:t>nadaljevali s:</a:t>
            </a:r>
          </a:p>
          <a:p>
            <a:pPr algn="just"/>
            <a:endParaRPr lang="sl-SI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l-SI" sz="2000" dirty="0" smtClean="0"/>
              <a:t>projektom Podružnična šola - Gibalo razvoja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l-SI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l-SI" sz="2000" dirty="0" smtClean="0"/>
              <a:t>projektom Zdrav življenjski slog, ki omogoča pogostejšo telesno aktivnost učencev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l-SI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l-SI" sz="2000" dirty="0" smtClean="0"/>
              <a:t>projektom </a:t>
            </a:r>
            <a:r>
              <a:rPr lang="sl-SI" sz="2000" dirty="0" smtClean="0"/>
              <a:t>shema šolskega sadja, ki </a:t>
            </a:r>
            <a:r>
              <a:rPr lang="sl-SI" sz="2000" dirty="0" err="1" smtClean="0"/>
              <a:t>vzpodbuja</a:t>
            </a:r>
            <a:r>
              <a:rPr lang="sl-SI" sz="2000" dirty="0" smtClean="0"/>
              <a:t> večjo porabo sadja in zelenjave ter hkrati omejitev pojava prekomerne telesne teže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l-SI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l-SI" sz="2000" dirty="0" smtClean="0"/>
              <a:t>projektom </a:t>
            </a:r>
            <a:r>
              <a:rPr lang="sl-SI" sz="2000" dirty="0" smtClean="0"/>
              <a:t>Rastoča knjiga, ki nakazuje kolektivno zavest šole in želeno rast učencev OŠ Stična do odgovornih državljanov RS Slovenija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sl-SI" sz="2000" dirty="0" smtClean="0"/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sl-SI" sz="2000" dirty="0" smtClean="0"/>
          </a:p>
        </p:txBody>
      </p:sp>
    </p:spTree>
    <p:extLst>
      <p:ext uri="{BB962C8B-B14F-4D97-AF65-F5344CB8AC3E}">
        <p14:creationId xmlns:p14="http://schemas.microsoft.com/office/powerpoint/2010/main" val="3854616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800" b="1" dirty="0" smtClean="0">
                <a:solidFill>
                  <a:srgbClr val="FF0000"/>
                </a:solidFill>
              </a:rPr>
              <a:t>2. Vzdrževanje šolskih objektov</a:t>
            </a:r>
            <a:br>
              <a:rPr lang="sl-SI" sz="2800" b="1" dirty="0" smtClean="0">
                <a:solidFill>
                  <a:srgbClr val="FF0000"/>
                </a:solidFill>
              </a:rPr>
            </a:br>
            <a:endParaRPr lang="sl-SI" sz="2800" b="1" dirty="0">
              <a:solidFill>
                <a:srgbClr val="FF000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5400600"/>
          </a:xfrm>
        </p:spPr>
        <p:txBody>
          <a:bodyPr/>
          <a:lstStyle/>
          <a:p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AMBRUS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saniranje </a:t>
            </a:r>
            <a:r>
              <a:rPr lang="sl-SI" sz="2000" dirty="0" smtClean="0"/>
              <a:t>vodovodne napeljave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o</a:t>
            </a:r>
            <a:r>
              <a:rPr lang="sl-SI" sz="2000" dirty="0" smtClean="0"/>
              <a:t>bnova </a:t>
            </a:r>
            <a:r>
              <a:rPr lang="sl-SI" sz="2000" dirty="0" smtClean="0"/>
              <a:t>strehe in fasade</a:t>
            </a:r>
            <a:endParaRPr lang="sl-SI" sz="2000" dirty="0"/>
          </a:p>
          <a:p>
            <a:pPr marL="342900" indent="-342900" algn="just">
              <a:buFontTx/>
              <a:buChar char="-"/>
            </a:pPr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ZAGRADEC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gradnja </a:t>
            </a:r>
            <a:r>
              <a:rPr lang="sl-SI" sz="2000" dirty="0" smtClean="0"/>
              <a:t>nove šole</a:t>
            </a:r>
          </a:p>
          <a:p>
            <a:pPr marL="342900" indent="-342900" algn="just">
              <a:buFontTx/>
              <a:buChar char="-"/>
            </a:pPr>
            <a:endParaRPr lang="sl-SI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KRKA</a:t>
            </a:r>
          </a:p>
          <a:p>
            <a:pPr marL="342900" indent="-342900" algn="just">
              <a:buFontTx/>
              <a:buChar char="-"/>
            </a:pPr>
            <a:r>
              <a:rPr lang="sl-SI" sz="2000" dirty="0"/>
              <a:t>o</a:t>
            </a:r>
            <a:r>
              <a:rPr lang="sl-SI" sz="2000" dirty="0" smtClean="0"/>
              <a:t>dpravljanje </a:t>
            </a:r>
            <a:r>
              <a:rPr lang="sl-SI" sz="2000" dirty="0" smtClean="0"/>
              <a:t>pomanjkljivosti ob gradnji nove šole (korekcija zapiranja oken, sanacija zamakanja v kletnih prostorih)</a:t>
            </a:r>
          </a:p>
          <a:p>
            <a:pPr marL="342900" indent="-342900" algn="just">
              <a:buFontTx/>
              <a:buChar char="-"/>
            </a:pPr>
            <a:r>
              <a:rPr lang="sl-SI" sz="2000" dirty="0"/>
              <a:t>o</a:t>
            </a:r>
            <a:r>
              <a:rPr lang="sl-SI" sz="2000" dirty="0" smtClean="0"/>
              <a:t>dpravljanje </a:t>
            </a:r>
            <a:r>
              <a:rPr lang="sl-SI" sz="2000" dirty="0" smtClean="0"/>
              <a:t>zamakanja in kondenziranja na steklenem prehodu v telovadnico</a:t>
            </a:r>
          </a:p>
        </p:txBody>
      </p:sp>
    </p:spTree>
    <p:extLst>
      <p:ext uri="{BB962C8B-B14F-4D97-AF65-F5344CB8AC3E}">
        <p14:creationId xmlns:p14="http://schemas.microsoft.com/office/powerpoint/2010/main" val="3769638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486600" cy="792088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endParaRPr lang="sl-SI" sz="28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6984776" cy="5688632"/>
          </a:xfrm>
        </p:spPr>
        <p:txBody>
          <a:bodyPr/>
          <a:lstStyle/>
          <a:p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MULJAVA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menjava </a:t>
            </a:r>
            <a:r>
              <a:rPr lang="sl-SI" sz="2000" dirty="0" smtClean="0"/>
              <a:t>oken (druga polovica)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sanacija </a:t>
            </a:r>
            <a:r>
              <a:rPr lang="sl-SI" sz="2000" dirty="0" smtClean="0"/>
              <a:t>zunanjih treh sten zaradi vlage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lesena </a:t>
            </a:r>
            <a:r>
              <a:rPr lang="sl-SI" sz="2000" dirty="0" smtClean="0"/>
              <a:t>zaščita – oboj – ob strehi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fasada</a:t>
            </a:r>
          </a:p>
          <a:p>
            <a:pPr marL="342900" indent="-342900" algn="just">
              <a:buFontTx/>
              <a:buChar char="-"/>
            </a:pPr>
            <a:endParaRPr lang="sl-SI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STIČNA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ureditev </a:t>
            </a:r>
            <a:r>
              <a:rPr lang="sl-SI" sz="2000" dirty="0" smtClean="0"/>
              <a:t>vrta za šolo za potrebe dejavnosti šole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šola </a:t>
            </a:r>
            <a:r>
              <a:rPr lang="sl-SI" sz="2000" dirty="0" smtClean="0"/>
              <a:t>je energetsko zelo potratna, upamo na sanacijo</a:t>
            </a:r>
          </a:p>
          <a:p>
            <a:pPr marL="342900" indent="-342900" algn="just">
              <a:buFontTx/>
              <a:buChar char="-"/>
            </a:pPr>
            <a:endParaRPr lang="sl-SI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000" b="1" dirty="0" smtClean="0">
                <a:solidFill>
                  <a:srgbClr val="7030A0"/>
                </a:solidFill>
              </a:rPr>
              <a:t>VIŠNJA GORA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sanacija </a:t>
            </a:r>
            <a:r>
              <a:rPr lang="sl-SI" sz="2000" dirty="0" smtClean="0"/>
              <a:t>telovadnice (dvigovanje parketa)</a:t>
            </a:r>
          </a:p>
          <a:p>
            <a:pPr marL="342900" indent="-342900" algn="just">
              <a:buFontTx/>
              <a:buChar char="-"/>
            </a:pPr>
            <a:r>
              <a:rPr lang="sl-SI" sz="2000" dirty="0" smtClean="0"/>
              <a:t>sanacija </a:t>
            </a:r>
            <a:r>
              <a:rPr lang="sl-SI" sz="2000" dirty="0" smtClean="0"/>
              <a:t>steze z drenažo (steza za skok v daljino in samo doskočišče)</a:t>
            </a:r>
          </a:p>
        </p:txBody>
      </p:sp>
    </p:spTree>
    <p:extLst>
      <p:ext uri="{BB962C8B-B14F-4D97-AF65-F5344CB8AC3E}">
        <p14:creationId xmlns:p14="http://schemas.microsoft.com/office/powerpoint/2010/main" val="451326267"/>
      </p:ext>
    </p:extLst>
  </p:cSld>
  <p:clrMapOvr>
    <a:masterClrMapping/>
  </p:clrMapOvr>
</p:sld>
</file>

<file path=ppt/theme/theme1.xml><?xml version="1.0" encoding="utf-8"?>
<a:theme xmlns:a="http://schemas.openxmlformats.org/drawingml/2006/main" name="Finančni načrt 2014-ravnatelj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Finančni načrt 2014-ravnatelj</Template>
  <TotalTime>51</TotalTime>
  <Words>503</Words>
  <Application>Microsoft Office PowerPoint</Application>
  <PresentationFormat>Diaprojekcija na zaslonu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10</vt:i4>
      </vt:variant>
    </vt:vector>
  </HeadingPairs>
  <TitlesOfParts>
    <vt:vector size="11" baseType="lpstr">
      <vt:lpstr>Finančni načrt 2014-ravnatelj</vt:lpstr>
      <vt:lpstr>LETNI FINANČNI NAČRT Osnovne šole Stična </vt:lpstr>
      <vt:lpstr>1. Prikaz ciljev iz letnega programa dela </vt:lpstr>
      <vt:lpstr> </vt:lpstr>
      <vt:lpstr> </vt:lpstr>
      <vt:lpstr> </vt:lpstr>
      <vt:lpstr> </vt:lpstr>
      <vt:lpstr> </vt:lpstr>
      <vt:lpstr>2. Vzdrževanje šolskih objektov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LETNI FINANČNI NAČRT Osnovne šole Stična</dc:title>
  <dc:creator>Melita</dc:creator>
  <cp:keywords>exciting online presentation communicate impactful exchange information broadcast collaborate on-screen projector white</cp:keywords>
  <dc:description>Use this template for all your financial presentations to sell your ideas anywhere in the world.</dc:description>
  <cp:lastModifiedBy>Melita</cp:lastModifiedBy>
  <cp:revision>10</cp:revision>
  <dcterms:created xsi:type="dcterms:W3CDTF">2014-02-26T11:00:29Z</dcterms:created>
  <dcterms:modified xsi:type="dcterms:W3CDTF">2014-02-26T11:52:33Z</dcterms:modified>
  <cp:category>World Currency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The Euro Swirl</vt:lpwstr>
  </property>
  <property fmtid="{D5CDD505-2E9C-101B-9397-08002B2CF9AE}" pid="3" name="Style">
    <vt:lpwstr>P</vt:lpwstr>
  </property>
  <property fmtid="{D5CDD505-2E9C-101B-9397-08002B2CF9AE}" pid="4" name="Folder">
    <vt:lpwstr>World Currency</vt:lpwstr>
  </property>
  <property fmtid="{D5CDD505-2E9C-101B-9397-08002B2CF9AE}" pid="5" name="Attribution">
    <vt:lpwstr>Copyright © 2003 KMT Software, Inc.</vt:lpwstr>
  </property>
</Properties>
</file>